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57" r:id="rId4"/>
    <p:sldId id="261" r:id="rId5"/>
    <p:sldId id="266" r:id="rId6"/>
    <p:sldId id="267" r:id="rId7"/>
    <p:sldId id="258" r:id="rId8"/>
    <p:sldId id="264" r:id="rId9"/>
    <p:sldId id="262" r:id="rId10"/>
    <p:sldId id="263" r:id="rId11"/>
    <p:sldId id="259" r:id="rId12"/>
    <p:sldId id="260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6259"/>
  </p:normalViewPr>
  <p:slideViewPr>
    <p:cSldViewPr snapToGrid="0" snapToObjects="1">
      <p:cViewPr varScale="1">
        <p:scale>
          <a:sx n="104" d="100"/>
          <a:sy n="104" d="100"/>
        </p:scale>
        <p:origin x="23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92733-5F7A-D449-95B9-D660D12E8550}" type="datetimeFigureOut">
              <a:rPr lang="en-US" smtClean="0"/>
              <a:t>4/6/21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48473-2BD1-0048-A303-5081E4D1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6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ordination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48473-2BD1-0048-A303-5081E4D150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31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ordination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48473-2BD1-0048-A303-5081E4D150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73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ordination log transformed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48473-2BD1-0048-A303-5081E4D150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38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New ordination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48473-2BD1-0048-A303-5081E4D150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11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F71CB-0F75-A047-BBA8-48B9E146F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A3BBE-70F0-C84D-BA2B-2C11F18F3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AC9FB-D55C-0E4E-9344-110CF72F9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E19A-9E5D-2F43-B6D1-A0D6AB8695AB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EDB63-0369-E346-8DA1-D26847239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71347-8677-8B49-BAD8-E51771EE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ED94-7898-BC43-822D-2028AC280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10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521B9-F246-F44D-BBF6-FB55D924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9712D-7589-6D4A-8085-85E704282E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C8467-54D7-204C-B9AE-614EA7F7D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E19A-9E5D-2F43-B6D1-A0D6AB8695AB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3010E-E813-4E47-A59A-54C9F6CAF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95AD6-2E5C-4048-AD64-725097F39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ED94-7898-BC43-822D-2028AC280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52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D4D6E7-E1E0-094E-8BF2-C632851BA2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BDF61-9B1B-1C45-8F42-22C333F78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C90A2-074E-E24C-9071-655162673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E19A-9E5D-2F43-B6D1-A0D6AB8695AB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6FC1A-80C2-5B41-AB17-242366DE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932D7-BD99-0548-BB41-ACB1E1F01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ED94-7898-BC43-822D-2028AC280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0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2D4F0-A1AE-FE41-B76D-F7AA0C7B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2A75D-E757-614B-A697-82B8BA5B7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50F73-CE77-034C-A4A2-CAF37BC42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E19A-9E5D-2F43-B6D1-A0D6AB8695AB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9F809-22E5-074C-A665-A39B4DE73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6EDDE-B2ED-4846-B2AC-A825B549A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ED94-7898-BC43-822D-2028AC280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323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77FDF-5131-474D-9F82-36A768278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B53A2-D6D9-1548-A254-ED1B88FC2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8B19B-13E3-5148-8C24-007A1D623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E19A-9E5D-2F43-B6D1-A0D6AB8695AB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96CB2-C365-B14C-AC6B-E63C2141D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68AF6-B900-C849-B492-82B30C29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ED94-7898-BC43-822D-2028AC280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42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D67D-9819-714D-85A0-B2E495EB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D51C6-B916-A544-B14D-29A4B5795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C86DA-5A85-0847-9B7C-F02188352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9F17A-DD9D-2147-9016-7075071FB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E19A-9E5D-2F43-B6D1-A0D6AB8695AB}" type="datetimeFigureOut">
              <a:rPr lang="en-US" smtClean="0"/>
              <a:t>4/6/21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ABD3E-119C-074A-B5E1-5C2CA455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069DD-B066-0D46-B398-7952B1D5F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ED94-7898-BC43-822D-2028AC280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54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0B6E6-C1DE-A84B-9791-BF5D63A8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100AE-470B-4E4F-A82A-87AC7A349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AD8DCD-935C-E14D-842B-4AEFB08A29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C1EFF5-1747-9549-B9E4-69AD9E468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D6967-AB70-B04B-833D-524D2EF40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E9F4A4-13F8-1746-BF9B-844AE57A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E19A-9E5D-2F43-B6D1-A0D6AB8695AB}" type="datetimeFigureOut">
              <a:rPr lang="en-US" smtClean="0"/>
              <a:t>4/6/21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F47A6-057B-F248-9BAA-6BD11083A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C0FE68-3237-E949-B11C-5B2832F97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ED94-7898-BC43-822D-2028AC280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1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1DDD-D9F1-4144-B1E5-377017973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9DE18D-FC26-1A41-8AFC-CE9DCB650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E19A-9E5D-2F43-B6D1-A0D6AB8695AB}" type="datetimeFigureOut">
              <a:rPr lang="en-US" smtClean="0"/>
              <a:t>4/6/21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A5FE49-88C9-9E44-B19F-C8C16AC06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FE772-6E7D-1041-9132-153D55D41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ED94-7898-BC43-822D-2028AC280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18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DADCDF-DF6A-A944-A908-0AD23A594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E19A-9E5D-2F43-B6D1-A0D6AB8695AB}" type="datetimeFigureOut">
              <a:rPr lang="en-US" smtClean="0"/>
              <a:t>4/6/21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A63F3-C436-224D-9D14-9FFB372E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5BED6-3224-DC41-A025-AD1D266C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ED94-7898-BC43-822D-2028AC280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09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C38DA-59AC-FC41-8714-06035D24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52F38-2C88-4E40-9153-E443EF959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03D63F-CF66-EF48-B86C-057E6315C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8C0584-97C7-A147-AF8D-73346AC85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E19A-9E5D-2F43-B6D1-A0D6AB8695AB}" type="datetimeFigureOut">
              <a:rPr lang="en-US" smtClean="0"/>
              <a:t>4/6/21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90C89-B065-CE41-BA91-1F17ACD8F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7595F-68C8-4944-A95C-D8BE44737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ED94-7898-BC43-822D-2028AC280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8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609D-B622-7547-9C93-2DE9B577E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46BC3A-8613-EA43-BF0C-462BD98055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E98DC-9B56-8F4F-ADCB-6D07A4B0D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73493D-4716-4641-838E-62A2995EC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5E19A-9E5D-2F43-B6D1-A0D6AB8695AB}" type="datetimeFigureOut">
              <a:rPr lang="en-US" smtClean="0"/>
              <a:t>4/6/21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8952F-236B-4141-8989-BE2DF5D6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4AD50-AF66-B441-9767-2D8C5B683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ED94-7898-BC43-822D-2028AC280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15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399E73-FB58-F84E-A9C1-D53958590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FEB0A-F4EF-434E-8F56-C08335D90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C07F0-CFAF-8548-ACD9-2EFD7FC83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5E19A-9E5D-2F43-B6D1-A0D6AB8695AB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332E4-0775-D844-A0E9-E3F148963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43D32-592E-D54C-AC78-179EAF8C8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AED94-7898-BC43-822D-2028AC280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9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9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CBF83257-5EF7-9248-9DCA-6A7F51D88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676" y="1643448"/>
            <a:ext cx="4285324" cy="3571103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E1DC08C-D3DC-BC46-9A06-2571949AF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060" y="1643447"/>
            <a:ext cx="4285324" cy="3571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D9B38C-53BC-6444-B8FA-401BBEDA62C9}"/>
              </a:ext>
            </a:extLst>
          </p:cNvPr>
          <p:cNvSpPr txBox="1"/>
          <p:nvPr/>
        </p:nvSpPr>
        <p:spPr>
          <a:xfrm>
            <a:off x="3323967" y="1173892"/>
            <a:ext cx="8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1E979-9F2C-0149-8BDF-887682C553A0}"/>
              </a:ext>
            </a:extLst>
          </p:cNvPr>
          <p:cNvSpPr txBox="1"/>
          <p:nvPr/>
        </p:nvSpPr>
        <p:spPr>
          <a:xfrm>
            <a:off x="8056531" y="1173892"/>
            <a:ext cx="926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Sweden</a:t>
            </a:r>
          </a:p>
        </p:txBody>
      </p:sp>
    </p:spTree>
    <p:extLst>
      <p:ext uri="{BB962C8B-B14F-4D97-AF65-F5344CB8AC3E}">
        <p14:creationId xmlns:p14="http://schemas.microsoft.com/office/powerpoint/2010/main" val="3239173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7FA8DA3-CCEB-8E4D-A4EB-769AD6228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25" y="1546311"/>
            <a:ext cx="4518454" cy="3765378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079359A0-8B62-3546-AFC6-EF8EF546B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567" y="1546311"/>
            <a:ext cx="4518454" cy="376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20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0DBE3510-6399-A441-9ACB-1661CAA07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13" y="1896762"/>
            <a:ext cx="3677370" cy="3064475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7B82D75E-E233-E441-A14E-2F0E4E892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313" y="494270"/>
            <a:ext cx="3677370" cy="3064475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5D016004-4105-9B49-AEF0-7FF2BF1A5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313" y="3669957"/>
            <a:ext cx="3677370" cy="306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73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ED2507D-70D7-FA46-A99C-84D10E7FF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440" y="8913"/>
            <a:ext cx="7800890" cy="6341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472CE6-C65C-ED41-B8C2-FD22388D6F42}"/>
              </a:ext>
            </a:extLst>
          </p:cNvPr>
          <p:cNvSpPr txBox="1"/>
          <p:nvPr/>
        </p:nvSpPr>
        <p:spPr>
          <a:xfrm>
            <a:off x="7908324" y="617838"/>
            <a:ext cx="120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Synchrony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86FC14-42C2-1249-B96B-7CDF8FBD2C55}"/>
              </a:ext>
            </a:extLst>
          </p:cNvPr>
          <p:cNvSpPr txBox="1"/>
          <p:nvPr/>
        </p:nvSpPr>
        <p:spPr>
          <a:xfrm>
            <a:off x="4485503" y="5634682"/>
            <a:ext cx="1913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Similarity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66191-AD0C-AD4F-9DBB-E09B240130F9}"/>
              </a:ext>
            </a:extLst>
          </p:cNvPr>
          <p:cNvSpPr txBox="1"/>
          <p:nvPr/>
        </p:nvSpPr>
        <p:spPr>
          <a:xfrm rot="16200000">
            <a:off x="1015399" y="2903838"/>
            <a:ext cx="2410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 Synchrony</a:t>
            </a:r>
          </a:p>
        </p:txBody>
      </p:sp>
    </p:spTree>
    <p:extLst>
      <p:ext uri="{BB962C8B-B14F-4D97-AF65-F5344CB8AC3E}">
        <p14:creationId xmlns:p14="http://schemas.microsoft.com/office/powerpoint/2010/main" val="2639730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CDB4CF7-8085-834D-BDBC-08069D21D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51" y="944948"/>
            <a:ext cx="5667633" cy="4723027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79B6DF70-CDF0-2D4A-BB05-D5F60DF4C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944948"/>
            <a:ext cx="5667633" cy="472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66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F83257-5EF7-9248-9DCA-6A7F51D881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10676" y="1643448"/>
            <a:ext cx="4285323" cy="35711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1DC08C-D3DC-BC46-9A06-2571949AFD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9060" y="1643447"/>
            <a:ext cx="4285323" cy="3571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D9B38C-53BC-6444-B8FA-401BBEDA62C9}"/>
              </a:ext>
            </a:extLst>
          </p:cNvPr>
          <p:cNvSpPr txBox="1"/>
          <p:nvPr/>
        </p:nvSpPr>
        <p:spPr>
          <a:xfrm>
            <a:off x="3323967" y="1173892"/>
            <a:ext cx="8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1E979-9F2C-0149-8BDF-887682C553A0}"/>
              </a:ext>
            </a:extLst>
          </p:cNvPr>
          <p:cNvSpPr txBox="1"/>
          <p:nvPr/>
        </p:nvSpPr>
        <p:spPr>
          <a:xfrm>
            <a:off x="8056531" y="1173892"/>
            <a:ext cx="926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Sweden</a:t>
            </a:r>
          </a:p>
        </p:txBody>
      </p:sp>
    </p:spTree>
    <p:extLst>
      <p:ext uri="{BB962C8B-B14F-4D97-AF65-F5344CB8AC3E}">
        <p14:creationId xmlns:p14="http://schemas.microsoft.com/office/powerpoint/2010/main" val="1046343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1DC08C-D3DC-BC46-9A06-2571949AFD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69121" y="1375000"/>
            <a:ext cx="4607460" cy="3839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451DE8-F95E-BF48-ACB0-3068BCB7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6384" y="1375000"/>
            <a:ext cx="4607460" cy="383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71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791C8-14B5-8F47-AE1F-1635CEFF0E5E}"/>
              </a:ext>
            </a:extLst>
          </p:cNvPr>
          <p:cNvGrpSpPr/>
          <p:nvPr/>
        </p:nvGrpSpPr>
        <p:grpSpPr>
          <a:xfrm>
            <a:off x="1249106" y="261910"/>
            <a:ext cx="8961695" cy="6560883"/>
            <a:chOff x="1249106" y="261910"/>
            <a:chExt cx="8961695" cy="65608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1DC08C-D3DC-BC46-9A06-2571949AF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5939929" y="261910"/>
              <a:ext cx="3800507" cy="316708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3451DE8-F95E-BF48-ACB0-3068BCB78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249107" y="261911"/>
              <a:ext cx="3800507" cy="3167089"/>
            </a:xfrm>
            <a:prstGeom prst="rect">
              <a:avLst/>
            </a:prstGeom>
          </p:spPr>
        </p:pic>
        <p:pic>
          <p:nvPicPr>
            <p:cNvPr id="4" name="Picture 3" descr="Chart, scatter chart&#10;&#10;Description automatically generated">
              <a:extLst>
                <a:ext uri="{FF2B5EF4-FFF2-40B4-BE49-F238E27FC236}">
                  <a16:creationId xmlns:a16="http://schemas.microsoft.com/office/drawing/2014/main" id="{581A291D-2382-1F4F-87B7-5EBA78E6A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9106" y="3524749"/>
              <a:ext cx="3800507" cy="3167089"/>
            </a:xfrm>
            <a:prstGeom prst="rect">
              <a:avLst/>
            </a:prstGeom>
          </p:spPr>
        </p:pic>
        <p:pic>
          <p:nvPicPr>
            <p:cNvPr id="13" name="Picture 12" descr="Chart, scatter chart&#10;&#10;Description automatically generated">
              <a:extLst>
                <a:ext uri="{FF2B5EF4-FFF2-40B4-BE49-F238E27FC236}">
                  <a16:creationId xmlns:a16="http://schemas.microsoft.com/office/drawing/2014/main" id="{431C1C84-C973-9041-9EBB-94329670F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3393792"/>
              <a:ext cx="4114801" cy="342900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8973779-8372-5647-B0B3-2FF5654D7D50}"/>
              </a:ext>
            </a:extLst>
          </p:cNvPr>
          <p:cNvSpPr txBox="1"/>
          <p:nvPr/>
        </p:nvSpPr>
        <p:spPr>
          <a:xfrm>
            <a:off x="909056" y="261910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C0F064-1010-1F4D-81EB-5115C6619F4F}"/>
              </a:ext>
            </a:extLst>
          </p:cNvPr>
          <p:cNvSpPr txBox="1"/>
          <p:nvPr/>
        </p:nvSpPr>
        <p:spPr>
          <a:xfrm>
            <a:off x="5718974" y="26191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13FC0-9073-B844-AA31-CC8FA5AE57DD}"/>
              </a:ext>
            </a:extLst>
          </p:cNvPr>
          <p:cNvSpPr txBox="1"/>
          <p:nvPr/>
        </p:nvSpPr>
        <p:spPr>
          <a:xfrm>
            <a:off x="909056" y="333325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3928E-1748-7648-ADA4-A7CE73FFB6FB}"/>
              </a:ext>
            </a:extLst>
          </p:cNvPr>
          <p:cNvSpPr txBox="1"/>
          <p:nvPr/>
        </p:nvSpPr>
        <p:spPr>
          <a:xfrm>
            <a:off x="5857998" y="334008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955469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791C8-14B5-8F47-AE1F-1635CEFF0E5E}"/>
              </a:ext>
            </a:extLst>
          </p:cNvPr>
          <p:cNvGrpSpPr/>
          <p:nvPr/>
        </p:nvGrpSpPr>
        <p:grpSpPr>
          <a:xfrm>
            <a:off x="1249106" y="261910"/>
            <a:ext cx="8961695" cy="6560882"/>
            <a:chOff x="1249106" y="261910"/>
            <a:chExt cx="8961695" cy="65608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1DC08C-D3DC-BC46-9A06-2571949AF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939929" y="261910"/>
              <a:ext cx="3800506" cy="316708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3451DE8-F95E-BF48-ACB0-3068BCB78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249107" y="261911"/>
              <a:ext cx="3800506" cy="316708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81A291D-2382-1F4F-87B7-5EBA78E6A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249106" y="3524749"/>
              <a:ext cx="3800506" cy="316708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31C1C84-C973-9041-9EBB-94329670F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6096000" y="3393792"/>
              <a:ext cx="4114801" cy="34290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8973779-8372-5647-B0B3-2FF5654D7D50}"/>
              </a:ext>
            </a:extLst>
          </p:cNvPr>
          <p:cNvSpPr txBox="1"/>
          <p:nvPr/>
        </p:nvSpPr>
        <p:spPr>
          <a:xfrm>
            <a:off x="909056" y="261910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C0F064-1010-1F4D-81EB-5115C6619F4F}"/>
              </a:ext>
            </a:extLst>
          </p:cNvPr>
          <p:cNvSpPr txBox="1"/>
          <p:nvPr/>
        </p:nvSpPr>
        <p:spPr>
          <a:xfrm>
            <a:off x="5718974" y="26191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13FC0-9073-B844-AA31-CC8FA5AE57DD}"/>
              </a:ext>
            </a:extLst>
          </p:cNvPr>
          <p:cNvSpPr txBox="1"/>
          <p:nvPr/>
        </p:nvSpPr>
        <p:spPr>
          <a:xfrm>
            <a:off x="909056" y="333325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3928E-1748-7648-ADA4-A7CE73FFB6FB}"/>
              </a:ext>
            </a:extLst>
          </p:cNvPr>
          <p:cNvSpPr txBox="1"/>
          <p:nvPr/>
        </p:nvSpPr>
        <p:spPr>
          <a:xfrm>
            <a:off x="5857998" y="334008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1784221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791C8-14B5-8F47-AE1F-1635CEFF0E5E}"/>
              </a:ext>
            </a:extLst>
          </p:cNvPr>
          <p:cNvGrpSpPr/>
          <p:nvPr/>
        </p:nvGrpSpPr>
        <p:grpSpPr>
          <a:xfrm>
            <a:off x="1249106" y="261910"/>
            <a:ext cx="8961694" cy="6560882"/>
            <a:chOff x="1249106" y="261910"/>
            <a:chExt cx="8961694" cy="65608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1DC08C-D3DC-BC46-9A06-2571949AF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939929" y="261910"/>
              <a:ext cx="3800506" cy="316708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3451DE8-F95E-BF48-ACB0-3068BCB78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249107" y="261911"/>
              <a:ext cx="3800506" cy="316708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81A291D-2382-1F4F-87B7-5EBA78E6A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249106" y="3524749"/>
              <a:ext cx="3800506" cy="316708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31C1C84-C973-9041-9EBB-94329670F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6096000" y="3393792"/>
              <a:ext cx="4114800" cy="34290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8973779-8372-5647-B0B3-2FF5654D7D50}"/>
              </a:ext>
            </a:extLst>
          </p:cNvPr>
          <p:cNvSpPr txBox="1"/>
          <p:nvPr/>
        </p:nvSpPr>
        <p:spPr>
          <a:xfrm>
            <a:off x="909056" y="261910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C0F064-1010-1F4D-81EB-5115C6619F4F}"/>
              </a:ext>
            </a:extLst>
          </p:cNvPr>
          <p:cNvSpPr txBox="1"/>
          <p:nvPr/>
        </p:nvSpPr>
        <p:spPr>
          <a:xfrm>
            <a:off x="5718974" y="26191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13FC0-9073-B844-AA31-CC8FA5AE57DD}"/>
              </a:ext>
            </a:extLst>
          </p:cNvPr>
          <p:cNvSpPr txBox="1"/>
          <p:nvPr/>
        </p:nvSpPr>
        <p:spPr>
          <a:xfrm>
            <a:off x="909056" y="333325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3928E-1748-7648-ADA4-A7CE73FFB6FB}"/>
              </a:ext>
            </a:extLst>
          </p:cNvPr>
          <p:cNvSpPr txBox="1"/>
          <p:nvPr/>
        </p:nvSpPr>
        <p:spPr>
          <a:xfrm>
            <a:off x="5857998" y="334008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4082168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1DC08C-D3DC-BC46-9A06-2571949AFD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69121" y="1375000"/>
            <a:ext cx="4607460" cy="3839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451DE8-F95E-BF48-ACB0-3068BCB7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6384" y="1375000"/>
            <a:ext cx="4607460" cy="383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89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1DC08C-D3DC-BC46-9A06-2571949AFD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69121" y="1375000"/>
            <a:ext cx="4607460" cy="3839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451DE8-F95E-BF48-ACB0-3068BCB7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6384" y="1375000"/>
            <a:ext cx="4607460" cy="383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62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451DE8-F95E-BF48-ACB0-3068BCB78E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96384" y="1375000"/>
            <a:ext cx="4607460" cy="383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93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3018</TotalTime>
  <Words>48</Words>
  <Application>Microsoft Macintosh PowerPoint</Application>
  <PresentationFormat>Widescreen</PresentationFormat>
  <Paragraphs>27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Irving</dc:creator>
  <cp:lastModifiedBy>Katie Irving</cp:lastModifiedBy>
  <cp:revision>20</cp:revision>
  <dcterms:created xsi:type="dcterms:W3CDTF">2021-02-11T04:12:46Z</dcterms:created>
  <dcterms:modified xsi:type="dcterms:W3CDTF">2021-04-08T01:00:54Z</dcterms:modified>
</cp:coreProperties>
</file>